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25199975" cy="35999738"/>
  <p:notesSz cx="6858000" cy="9144000"/>
  <p:defaultTextStyle>
    <a:defPPr>
      <a:defRPr lang="en-US"/>
    </a:defPPr>
    <a:lvl1pPr algn="l" defTabSz="3496274" rtl="0" eaLnBrk="0" fontAlgn="base" hangingPunct="0">
      <a:spcBef>
        <a:spcPct val="0"/>
      </a:spcBef>
      <a:spcAft>
        <a:spcPct val="0"/>
      </a:spcAft>
      <a:defRPr sz="692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1748138" indent="-1193051" algn="l" defTabSz="3496274" rtl="0" eaLnBrk="0" fontAlgn="base" hangingPunct="0">
      <a:spcBef>
        <a:spcPct val="0"/>
      </a:spcBef>
      <a:spcAft>
        <a:spcPct val="0"/>
      </a:spcAft>
      <a:defRPr sz="692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3496274" indent="-2386101" algn="l" defTabSz="3496274" rtl="0" eaLnBrk="0" fontAlgn="base" hangingPunct="0">
      <a:spcBef>
        <a:spcPct val="0"/>
      </a:spcBef>
      <a:spcAft>
        <a:spcPct val="0"/>
      </a:spcAft>
      <a:defRPr sz="692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5244412" indent="-3579152" algn="l" defTabSz="3496274" rtl="0" eaLnBrk="0" fontAlgn="base" hangingPunct="0">
      <a:spcBef>
        <a:spcPct val="0"/>
      </a:spcBef>
      <a:spcAft>
        <a:spcPct val="0"/>
      </a:spcAft>
      <a:defRPr sz="692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6992548" indent="-4772202" algn="l" defTabSz="3496274" rtl="0" eaLnBrk="0" fontAlgn="base" hangingPunct="0">
      <a:spcBef>
        <a:spcPct val="0"/>
      </a:spcBef>
      <a:spcAft>
        <a:spcPct val="0"/>
      </a:spcAft>
      <a:defRPr sz="692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775433" algn="l" defTabSz="1110173" rtl="0" eaLnBrk="1" latinLnBrk="0" hangingPunct="1">
      <a:defRPr sz="692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3330519" algn="l" defTabSz="1110173" rtl="0" eaLnBrk="1" latinLnBrk="0" hangingPunct="1">
      <a:defRPr sz="692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885606" algn="l" defTabSz="1110173" rtl="0" eaLnBrk="1" latinLnBrk="0" hangingPunct="1">
      <a:defRPr sz="692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4440692" algn="l" defTabSz="1110173" rtl="0" eaLnBrk="1" latinLnBrk="0" hangingPunct="1">
      <a:defRPr sz="692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190" autoAdjust="0"/>
    <p:restoredTop sz="94660"/>
  </p:normalViewPr>
  <p:slideViewPr>
    <p:cSldViewPr>
      <p:cViewPr varScale="1">
        <p:scale>
          <a:sx n="22" d="100"/>
          <a:sy n="22" d="100"/>
        </p:scale>
        <p:origin x="2568" y="72"/>
      </p:cViewPr>
      <p:guideLst>
        <p:guide orient="horz" pos="11339"/>
        <p:guide pos="79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9" y="11183255"/>
            <a:ext cx="21419979" cy="771661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9996" y="20399852"/>
            <a:ext cx="17639983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60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20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DBC58-82B7-4CAC-883B-FC1263E86A37}" type="datetimeFigureOut">
              <a:rPr lang="en-US"/>
              <a:pPr>
                <a:defRPr/>
              </a:pPr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63A1E-C68F-4E7F-AD66-1A881F298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50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29C28-0A08-404E-99D8-4EE04D01AC16}" type="datetimeFigureOut">
              <a:rPr lang="en-US"/>
              <a:pPr>
                <a:defRPr/>
              </a:pPr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2ECF2-126E-4FA6-8DA3-11AAA21E2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6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163709" y="6058296"/>
            <a:ext cx="13396236" cy="12900739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4999" y="6058296"/>
            <a:ext cx="39768711" cy="1290073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20DC-675C-4A8B-A07A-2B43FADF85B5}" type="datetimeFigureOut">
              <a:rPr lang="en-US"/>
              <a:pPr>
                <a:defRPr/>
              </a:pPr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C09FA-0556-45ED-A033-EE1D17C04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91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3682B-DDDD-4BCE-A7E1-7BB24C8050C9}" type="datetimeFigureOut">
              <a:rPr lang="en-US"/>
              <a:pPr>
                <a:defRPr/>
              </a:pPr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4921F-6DAD-4D45-99B6-16637D054D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0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624" y="23133168"/>
            <a:ext cx="21419979" cy="7149948"/>
          </a:xfrm>
        </p:spPr>
        <p:txBody>
          <a:bodyPr anchor="t"/>
          <a:lstStyle>
            <a:lvl1pPr algn="l">
              <a:defRPr sz="12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624" y="15258228"/>
            <a:ext cx="21419979" cy="7874940"/>
          </a:xfrm>
        </p:spPr>
        <p:txBody>
          <a:bodyPr anchor="b"/>
          <a:lstStyle>
            <a:lvl1pPr marL="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1pPr>
            <a:lvl2pPr marL="14401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250AA-3A2F-42FD-BAFF-BA7595F1FD97}" type="datetimeFigureOut">
              <a:rPr lang="en-US"/>
              <a:pPr>
                <a:defRPr/>
              </a:pPr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0BDE-B70A-43F8-B953-EB17B2D46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8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4998" y="35283080"/>
            <a:ext cx="26582473" cy="99782607"/>
          </a:xfrm>
        </p:spPr>
        <p:txBody>
          <a:bodyPr/>
          <a:lstStyle>
            <a:lvl1pPr>
              <a:defRPr sz="8800"/>
            </a:lvl1pPr>
            <a:lvl2pPr>
              <a:defRPr sz="76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977471" y="35283080"/>
            <a:ext cx="26582473" cy="99782607"/>
          </a:xfrm>
        </p:spPr>
        <p:txBody>
          <a:bodyPr/>
          <a:lstStyle>
            <a:lvl1pPr>
              <a:defRPr sz="8800"/>
            </a:lvl1pPr>
            <a:lvl2pPr>
              <a:defRPr sz="76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D27F2-DBD8-41D0-8972-EACE17AC65CE}" type="datetimeFigureOut">
              <a:rPr lang="en-US"/>
              <a:pPr>
                <a:defRPr/>
              </a:pPr>
              <a:t>9/28/2024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F5196-87B0-4A3A-B4BC-C0AFD1B59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4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999" y="1441659"/>
            <a:ext cx="22679978" cy="5999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999" y="8058278"/>
            <a:ext cx="11134365" cy="3358306"/>
          </a:xfrm>
        </p:spPr>
        <p:txBody>
          <a:bodyPr anchor="b"/>
          <a:lstStyle>
            <a:lvl1pPr marL="0" indent="0">
              <a:buNone/>
              <a:defRPr sz="760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700" b="1"/>
            </a:lvl3pPr>
            <a:lvl4pPr marL="4320540" indent="0">
              <a:buNone/>
              <a:defRPr sz="5000" b="1"/>
            </a:lvl4pPr>
            <a:lvl5pPr marL="5760720" indent="0">
              <a:buNone/>
              <a:defRPr sz="5000" b="1"/>
            </a:lvl5pPr>
            <a:lvl6pPr marL="7200900" indent="0">
              <a:buNone/>
              <a:defRPr sz="5000" b="1"/>
            </a:lvl6pPr>
            <a:lvl7pPr marL="8641080" indent="0">
              <a:buNone/>
              <a:defRPr sz="5000" b="1"/>
            </a:lvl7pPr>
            <a:lvl8pPr marL="10081260" indent="0">
              <a:buNone/>
              <a:defRPr sz="5000" b="1"/>
            </a:lvl8pPr>
            <a:lvl9pPr marL="11521440" indent="0">
              <a:buNone/>
              <a:defRPr sz="5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999" y="11416583"/>
            <a:ext cx="11134365" cy="20741519"/>
          </a:xfrm>
        </p:spPr>
        <p:txBody>
          <a:bodyPr/>
          <a:lstStyle>
            <a:lvl1pPr>
              <a:defRPr sz="76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1240" y="8058278"/>
            <a:ext cx="11138738" cy="3358306"/>
          </a:xfrm>
        </p:spPr>
        <p:txBody>
          <a:bodyPr anchor="b"/>
          <a:lstStyle>
            <a:lvl1pPr marL="0" indent="0">
              <a:buNone/>
              <a:defRPr sz="760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700" b="1"/>
            </a:lvl3pPr>
            <a:lvl4pPr marL="4320540" indent="0">
              <a:buNone/>
              <a:defRPr sz="5000" b="1"/>
            </a:lvl4pPr>
            <a:lvl5pPr marL="5760720" indent="0">
              <a:buNone/>
              <a:defRPr sz="5000" b="1"/>
            </a:lvl5pPr>
            <a:lvl6pPr marL="7200900" indent="0">
              <a:buNone/>
              <a:defRPr sz="5000" b="1"/>
            </a:lvl6pPr>
            <a:lvl7pPr marL="8641080" indent="0">
              <a:buNone/>
              <a:defRPr sz="5000" b="1"/>
            </a:lvl7pPr>
            <a:lvl8pPr marL="10081260" indent="0">
              <a:buNone/>
              <a:defRPr sz="5000" b="1"/>
            </a:lvl8pPr>
            <a:lvl9pPr marL="11521440" indent="0">
              <a:buNone/>
              <a:defRPr sz="5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1240" y="11416583"/>
            <a:ext cx="11138738" cy="20741519"/>
          </a:xfrm>
        </p:spPr>
        <p:txBody>
          <a:bodyPr/>
          <a:lstStyle>
            <a:lvl1pPr>
              <a:defRPr sz="76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49A8C-3C60-488A-A408-38B6AD7E0C65}" type="datetimeFigureOut">
              <a:rPr lang="en-US"/>
              <a:pPr>
                <a:defRPr/>
              </a:pPr>
              <a:t>9/28/2024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E10A9-DE49-4039-AAA6-6BA811A1B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90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EF751-AF3E-4F42-871A-51AC827431E8}" type="datetimeFigureOut">
              <a:rPr lang="en-US"/>
              <a:pPr>
                <a:defRPr/>
              </a:pPr>
              <a:t>9/28/2024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036B6-1A95-4030-8774-C1165CF33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06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040C4-15F2-4AF0-9AAC-04C13C85B43C}" type="datetimeFigureOut">
              <a:rPr lang="en-US"/>
              <a:pPr>
                <a:defRPr/>
              </a:pPr>
              <a:t>9/28/2024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0F987-4EFA-4839-9BC1-80A6CE6632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84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00" y="1433323"/>
            <a:ext cx="8290618" cy="6099956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2491" y="1433326"/>
            <a:ext cx="14087486" cy="30724780"/>
          </a:xfrm>
        </p:spPr>
        <p:txBody>
          <a:bodyPr/>
          <a:lstStyle>
            <a:lvl1pPr>
              <a:defRPr sz="10100"/>
            </a:lvl1pPr>
            <a:lvl2pPr>
              <a:defRPr sz="8800"/>
            </a:lvl2pPr>
            <a:lvl3pPr>
              <a:defRPr sz="76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0000" y="7533282"/>
            <a:ext cx="8290618" cy="24624824"/>
          </a:xfrm>
        </p:spPr>
        <p:txBody>
          <a:bodyPr/>
          <a:lstStyle>
            <a:lvl1pPr marL="0" indent="0">
              <a:buNone/>
              <a:defRPr sz="4400"/>
            </a:lvl1pPr>
            <a:lvl2pPr marL="1440180" indent="0">
              <a:buNone/>
              <a:defRPr sz="3800"/>
            </a:lvl2pPr>
            <a:lvl3pPr marL="2880360" indent="0">
              <a:buNone/>
              <a:defRPr sz="3200"/>
            </a:lvl3pPr>
            <a:lvl4pPr marL="4320540" indent="0">
              <a:buNone/>
              <a:defRPr sz="2800"/>
            </a:lvl4pPr>
            <a:lvl5pPr marL="5760720" indent="0">
              <a:buNone/>
              <a:defRPr sz="2800"/>
            </a:lvl5pPr>
            <a:lvl6pPr marL="7200900" indent="0">
              <a:buNone/>
              <a:defRPr sz="2800"/>
            </a:lvl6pPr>
            <a:lvl7pPr marL="8641080" indent="0">
              <a:buNone/>
              <a:defRPr sz="2800"/>
            </a:lvl7pPr>
            <a:lvl8pPr marL="10081260" indent="0">
              <a:buNone/>
              <a:defRPr sz="2800"/>
            </a:lvl8pPr>
            <a:lvl9pPr marL="11521440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297B4-0BAC-4001-9A15-84178BC7A904}" type="datetimeFigureOut">
              <a:rPr lang="en-US"/>
              <a:pPr>
                <a:defRPr/>
              </a:pPr>
              <a:t>9/28/2024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29E98-CC16-4949-9768-54C622994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6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9371" y="25199817"/>
            <a:ext cx="15119985" cy="2974981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9371" y="3216643"/>
            <a:ext cx="15119985" cy="21599843"/>
          </a:xfrm>
        </p:spPr>
        <p:txBody>
          <a:bodyPr rtlCol="0">
            <a:normAutofit/>
          </a:bodyPr>
          <a:lstStyle>
            <a:lvl1pPr marL="0" indent="0">
              <a:buNone/>
              <a:defRPr sz="10100"/>
            </a:lvl1pPr>
            <a:lvl2pPr marL="1440180" indent="0">
              <a:buNone/>
              <a:defRPr sz="8800"/>
            </a:lvl2pPr>
            <a:lvl3pPr marL="2880360" indent="0">
              <a:buNone/>
              <a:defRPr sz="7600"/>
            </a:lvl3pPr>
            <a:lvl4pPr marL="4320540" indent="0">
              <a:buNone/>
              <a:defRPr sz="6300"/>
            </a:lvl4pPr>
            <a:lvl5pPr marL="5760720" indent="0">
              <a:buNone/>
              <a:defRPr sz="6300"/>
            </a:lvl5pPr>
            <a:lvl6pPr marL="7200900" indent="0">
              <a:buNone/>
              <a:defRPr sz="6300"/>
            </a:lvl6pPr>
            <a:lvl7pPr marL="8641080" indent="0">
              <a:buNone/>
              <a:defRPr sz="6300"/>
            </a:lvl7pPr>
            <a:lvl8pPr marL="10081260" indent="0">
              <a:buNone/>
              <a:defRPr sz="6300"/>
            </a:lvl8pPr>
            <a:lvl9pPr marL="11521440" indent="0">
              <a:buNone/>
              <a:defRPr sz="63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9371" y="28174798"/>
            <a:ext cx="15119985" cy="4224966"/>
          </a:xfrm>
        </p:spPr>
        <p:txBody>
          <a:bodyPr/>
          <a:lstStyle>
            <a:lvl1pPr marL="0" indent="0">
              <a:buNone/>
              <a:defRPr sz="4400"/>
            </a:lvl1pPr>
            <a:lvl2pPr marL="1440180" indent="0">
              <a:buNone/>
              <a:defRPr sz="3800"/>
            </a:lvl2pPr>
            <a:lvl3pPr marL="2880360" indent="0">
              <a:buNone/>
              <a:defRPr sz="3200"/>
            </a:lvl3pPr>
            <a:lvl4pPr marL="4320540" indent="0">
              <a:buNone/>
              <a:defRPr sz="2800"/>
            </a:lvl4pPr>
            <a:lvl5pPr marL="5760720" indent="0">
              <a:buNone/>
              <a:defRPr sz="2800"/>
            </a:lvl5pPr>
            <a:lvl6pPr marL="7200900" indent="0">
              <a:buNone/>
              <a:defRPr sz="2800"/>
            </a:lvl6pPr>
            <a:lvl7pPr marL="8641080" indent="0">
              <a:buNone/>
              <a:defRPr sz="2800"/>
            </a:lvl7pPr>
            <a:lvl8pPr marL="10081260" indent="0">
              <a:buNone/>
              <a:defRPr sz="2800"/>
            </a:lvl8pPr>
            <a:lvl9pPr marL="11521440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90EB0-CB47-4C7C-A851-DB24D3A0854A}" type="datetimeFigureOut">
              <a:rPr lang="en-US"/>
              <a:pPr>
                <a:defRPr/>
              </a:pPr>
              <a:t>9/28/2024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43E35-0BB9-456D-A376-BCA45599F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259258" y="1442451"/>
            <a:ext cx="22681459" cy="599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8036" tIns="144018" rIns="288036" bIns="1440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59258" y="8400733"/>
            <a:ext cx="22681459" cy="2375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8036" tIns="144018" rIns="288036" bIns="1440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9258" y="33366822"/>
            <a:ext cx="5881476" cy="1916653"/>
          </a:xfrm>
          <a:prstGeom prst="rect">
            <a:avLst/>
          </a:prstGeom>
        </p:spPr>
        <p:txBody>
          <a:bodyPr vert="horz" lIns="288036" tIns="144018" rIns="288036" bIns="144018" rtlCol="0" anchor="ctr"/>
          <a:lstStyle>
            <a:lvl1pPr algn="l" defTabSz="2880360" eaLnBrk="1" fontAlgn="auto" hangingPunct="1">
              <a:spcBef>
                <a:spcPts val="0"/>
              </a:spcBef>
              <a:spcAft>
                <a:spcPts val="0"/>
              </a:spcAft>
              <a:defRPr sz="3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1C11C4-34E8-4B38-B614-ABC31306E101}" type="datetimeFigureOut">
              <a:rPr lang="en-US"/>
              <a:pPr>
                <a:defRPr/>
              </a:pPr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09252" y="33366822"/>
            <a:ext cx="7981474" cy="1916653"/>
          </a:xfrm>
          <a:prstGeom prst="rect">
            <a:avLst/>
          </a:prstGeom>
        </p:spPr>
        <p:txBody>
          <a:bodyPr vert="horz" lIns="288036" tIns="144018" rIns="288036" bIns="144018" rtlCol="0" anchor="ctr"/>
          <a:lstStyle>
            <a:lvl1pPr algn="ctr" defTabSz="2880360" eaLnBrk="1" fontAlgn="auto" hangingPunct="1">
              <a:spcBef>
                <a:spcPts val="0"/>
              </a:spcBef>
              <a:spcAft>
                <a:spcPts val="0"/>
              </a:spcAft>
              <a:defRPr sz="3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59241" y="33366822"/>
            <a:ext cx="5881476" cy="1916653"/>
          </a:xfrm>
          <a:prstGeom prst="rect">
            <a:avLst/>
          </a:prstGeom>
        </p:spPr>
        <p:txBody>
          <a:bodyPr vert="horz" wrap="square" lIns="288036" tIns="144018" rIns="288036" bIns="14401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8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990EC9E-8C31-48E5-88F0-39746CF11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79725" rtl="0" eaLnBrk="0" fontAlgn="base" hangingPunct="0">
        <a:spcBef>
          <a:spcPct val="0"/>
        </a:spcBef>
        <a:spcAft>
          <a:spcPct val="0"/>
        </a:spcAft>
        <a:defRPr sz="13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879725" rtl="0" eaLnBrk="0" fontAlgn="base" hangingPunct="0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2pPr>
      <a:lvl3pPr algn="ctr" defTabSz="2879725" rtl="0" eaLnBrk="0" fontAlgn="base" hangingPunct="0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3pPr>
      <a:lvl4pPr algn="ctr" defTabSz="2879725" rtl="0" eaLnBrk="0" fontAlgn="base" hangingPunct="0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4pPr>
      <a:lvl5pPr algn="ctr" defTabSz="2879725" rtl="0" eaLnBrk="0" fontAlgn="base" hangingPunct="0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5pPr>
      <a:lvl6pPr marL="457200" algn="ctr" defTabSz="2879725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6pPr>
      <a:lvl7pPr marL="914400" algn="ctr" defTabSz="2879725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7pPr>
      <a:lvl8pPr marL="1371600" algn="ctr" defTabSz="2879725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8pPr>
      <a:lvl9pPr marL="1828800" algn="ctr" defTabSz="2879725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9pPr>
    </p:titleStyle>
    <p:bodyStyle>
      <a:lvl1pPr marL="1079500" indent="-1079500" algn="l" defTabSz="2879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339975" indent="-900113" algn="l" defTabSz="2879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450" indent="-719138" algn="l" defTabSz="2879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040313" indent="-719138" algn="l" defTabSz="2879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80175" indent="-719138" algn="l" defTabSz="2879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7920990" indent="-720090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361170" indent="-720090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indent="-720090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241530" indent="-720090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20090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1008126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170113" y="3926683"/>
            <a:ext cx="20788313" cy="27860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80360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76" name="TextBox 20"/>
          <p:cNvSpPr txBox="1">
            <a:spLocks noChangeArrowheads="1"/>
          </p:cNvSpPr>
          <p:nvPr/>
        </p:nvSpPr>
        <p:spPr bwMode="auto">
          <a:xfrm>
            <a:off x="9415735" y="11939736"/>
            <a:ext cx="64246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>
                <a:cs typeface="B Nazanin" panose="00000400000000000000" pitchFamily="2" charset="-78"/>
              </a:rPr>
              <a:t>Add the desired text and photo here</a:t>
            </a:r>
          </a:p>
        </p:txBody>
      </p:sp>
      <p:sp>
        <p:nvSpPr>
          <p:cNvPr id="2077" name="TextBox 20"/>
          <p:cNvSpPr txBox="1">
            <a:spLocks noChangeArrowheads="1"/>
          </p:cNvSpPr>
          <p:nvPr/>
        </p:nvSpPr>
        <p:spPr bwMode="auto">
          <a:xfrm>
            <a:off x="16472519" y="22313189"/>
            <a:ext cx="64246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>
                <a:cs typeface="B Nazanin" panose="00000400000000000000" pitchFamily="2" charset="-78"/>
              </a:rPr>
              <a:t>Add the desired text and photo here</a:t>
            </a:r>
          </a:p>
        </p:txBody>
      </p:sp>
      <p:sp>
        <p:nvSpPr>
          <p:cNvPr id="2078" name="TextBox 20"/>
          <p:cNvSpPr txBox="1">
            <a:spLocks noChangeArrowheads="1"/>
          </p:cNvSpPr>
          <p:nvPr/>
        </p:nvSpPr>
        <p:spPr bwMode="auto">
          <a:xfrm>
            <a:off x="9415735" y="22262574"/>
            <a:ext cx="64246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>
                <a:cs typeface="B Nazanin" panose="00000400000000000000" pitchFamily="2" charset="-78"/>
              </a:rPr>
              <a:t>Add the desired text and photo here</a:t>
            </a:r>
          </a:p>
        </p:txBody>
      </p:sp>
      <p:sp>
        <p:nvSpPr>
          <p:cNvPr id="2079" name="TextBox 20"/>
          <p:cNvSpPr txBox="1">
            <a:spLocks noChangeArrowheads="1"/>
          </p:cNvSpPr>
          <p:nvPr/>
        </p:nvSpPr>
        <p:spPr bwMode="auto">
          <a:xfrm>
            <a:off x="2158828" y="22123955"/>
            <a:ext cx="64246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>
                <a:cs typeface="B Nazanin" panose="00000400000000000000" pitchFamily="2" charset="-78"/>
              </a:rPr>
              <a:t>Add the desired text and photo here</a:t>
            </a:r>
          </a:p>
        </p:txBody>
      </p:sp>
      <p:sp>
        <p:nvSpPr>
          <p:cNvPr id="2080" name="TextBox 20"/>
          <p:cNvSpPr txBox="1">
            <a:spLocks noChangeArrowheads="1"/>
          </p:cNvSpPr>
          <p:nvPr/>
        </p:nvSpPr>
        <p:spPr bwMode="auto">
          <a:xfrm>
            <a:off x="16416412" y="11939736"/>
            <a:ext cx="64246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>
                <a:cs typeface="B Nazanin" panose="00000400000000000000" pitchFamily="2" charset="-78"/>
              </a:rPr>
              <a:t>Add the desired text and photo here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41"/>
            <a:ext cx="25199975" cy="35998662"/>
          </a:xfrm>
          <a:prstGeom prst="rect">
            <a:avLst/>
          </a:prstGeom>
        </p:spPr>
      </p:pic>
      <p:sp>
        <p:nvSpPr>
          <p:cNvPr id="45" name="Rounded Rectangle 44"/>
          <p:cNvSpPr/>
          <p:nvPr/>
        </p:nvSpPr>
        <p:spPr bwMode="auto">
          <a:xfrm>
            <a:off x="-35718" y="6297836"/>
            <a:ext cx="25199974" cy="2645233"/>
          </a:xfrm>
          <a:prstGeom prst="roundRect">
            <a:avLst/>
          </a:prstGeom>
          <a:solidFill>
            <a:schemeClr val="bg1">
              <a:lumMod val="95000"/>
              <a:alpha val="50196"/>
            </a:schemeClr>
          </a:solidFill>
          <a:ln>
            <a:solidFill>
              <a:schemeClr val="accent5"/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cs typeface="B Titr" pitchFamily="2" charset="-78"/>
              </a:rPr>
              <a:t>The title of the article (in font B </a:t>
            </a:r>
            <a:r>
              <a:rPr lang="en-US" dirty="0" err="1">
                <a:solidFill>
                  <a:schemeClr val="tx1"/>
                </a:solidFill>
                <a:cs typeface="B Titr" pitchFamily="2" charset="-78"/>
              </a:rPr>
              <a:t>Titr</a:t>
            </a:r>
            <a:r>
              <a:rPr lang="en-US" dirty="0">
                <a:solidFill>
                  <a:schemeClr val="tx1"/>
                </a:solidFill>
                <a:cs typeface="B Titr" pitchFamily="2" charset="-78"/>
              </a:rPr>
              <a:t> 46pt.)</a:t>
            </a:r>
            <a:endParaRPr lang="fa-IR" dirty="0">
              <a:solidFill>
                <a:schemeClr val="tx1"/>
              </a:solidFill>
              <a:cs typeface="B Titr" pitchFamily="2" charset="-78"/>
            </a:endParaRPr>
          </a:p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400" dirty="0">
                <a:solidFill>
                  <a:schemeClr val="tx1"/>
                </a:solidFill>
                <a:cs typeface="B Nazanin" pitchFamily="2" charset="-78"/>
              </a:rPr>
              <a:t>----- </a:t>
            </a:r>
            <a:r>
              <a:rPr lang="en-US" sz="3400" dirty="0">
                <a:solidFill>
                  <a:schemeClr val="tx1"/>
                </a:solidFill>
                <a:cs typeface="B Nazanin" pitchFamily="2" charset="-78"/>
              </a:rPr>
              <a:t>Leave one line empty (</a:t>
            </a:r>
            <a:r>
              <a:rPr lang="en-US" sz="3400" dirty="0">
                <a:solidFill>
                  <a:schemeClr val="tx1"/>
                </a:solidFill>
                <a:cs typeface="+mj-cs"/>
              </a:rPr>
              <a:t>Times New Roman </a:t>
            </a:r>
            <a:r>
              <a:rPr lang="en-US" sz="3400" dirty="0">
                <a:solidFill>
                  <a:schemeClr val="tx1"/>
                </a:solidFill>
                <a:cs typeface="B Nazanin" pitchFamily="2" charset="-78"/>
              </a:rPr>
              <a:t>28pt. Bold) </a:t>
            </a:r>
            <a:r>
              <a:rPr lang="fa-IR" sz="3400" dirty="0">
                <a:solidFill>
                  <a:schemeClr val="tx1"/>
                </a:solidFill>
                <a:cs typeface="B Nazanin" pitchFamily="2" charset="-78"/>
              </a:rPr>
              <a:t>-----</a:t>
            </a:r>
          </a:p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tx1"/>
                </a:solidFill>
                <a:cs typeface="B Nazanin" pitchFamily="2" charset="-78"/>
              </a:rPr>
              <a:t>The name and family name of the first author *, the second author, ... in one or two lines. </a:t>
            </a:r>
          </a:p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tx1"/>
                </a:solidFill>
                <a:cs typeface="B Nazanin" pitchFamily="2" charset="-78"/>
              </a:rPr>
              <a:t>Avoid mentioning titles such as engineer or doctor, etc. at the beginning of names</a:t>
            </a:r>
            <a:endParaRPr lang="fa-IR" sz="3400" dirty="0">
              <a:solidFill>
                <a:schemeClr val="tx1"/>
              </a:solidFill>
              <a:cs typeface="B Nazanin" pitchFamily="2" charset="-78"/>
            </a:endParaRPr>
          </a:p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>
                <a:solidFill>
                  <a:schemeClr val="tx1"/>
                </a:solidFill>
                <a:cs typeface="B Nazanin" pitchFamily="2" charset="-78"/>
              </a:rPr>
              <a:t>The full name and surname of the authors should be mentioned. (as stated on their passport) (</a:t>
            </a:r>
            <a:r>
              <a:rPr lang="en-US" sz="3200" dirty="0">
                <a:solidFill>
                  <a:schemeClr val="tx1"/>
                </a:solidFill>
                <a:cs typeface="B Nazanin" pitchFamily="2" charset="-78"/>
              </a:rPr>
              <a:t>Times New Roman </a:t>
            </a:r>
            <a:r>
              <a:rPr lang="en-US" sz="3000" dirty="0">
                <a:solidFill>
                  <a:schemeClr val="tx1"/>
                </a:solidFill>
                <a:cs typeface="B Nazanin" pitchFamily="2" charset="-78"/>
              </a:rPr>
              <a:t>28pt., bold)</a:t>
            </a:r>
            <a:endParaRPr lang="fa-IR" sz="3000" dirty="0">
              <a:solidFill>
                <a:schemeClr val="tx1"/>
              </a:solidFill>
              <a:cs typeface="B Nazanin" pitchFamily="2" charset="-78"/>
            </a:endParaRPr>
          </a:p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>
                <a:solidFill>
                  <a:schemeClr val="tx1"/>
                </a:solidFill>
                <a:cs typeface="B Nazanin" pitchFamily="2" charset="-78"/>
              </a:rPr>
              <a:t>*- Corresponding author: Academic degree and specialized field (or job position) of the first author (</a:t>
            </a:r>
            <a:r>
              <a:rPr lang="en-US" sz="3200" dirty="0">
                <a:solidFill>
                  <a:schemeClr val="tx1"/>
                </a:solidFill>
                <a:cs typeface="B Nazanin" pitchFamily="2" charset="-78"/>
              </a:rPr>
              <a:t>Times New Roman </a:t>
            </a:r>
            <a:r>
              <a:rPr lang="en-US" sz="3000" dirty="0">
                <a:solidFill>
                  <a:schemeClr val="tx1"/>
                </a:solidFill>
                <a:cs typeface="B Nazanin" pitchFamily="2" charset="-78"/>
              </a:rPr>
              <a:t>24pt., Middle China)</a:t>
            </a:r>
            <a:endParaRPr lang="fa-IR" sz="3000" dirty="0">
              <a:solidFill>
                <a:schemeClr val="tx1"/>
              </a:solidFill>
              <a:cs typeface="B Nazanin" pitchFamily="2" charset="-78"/>
            </a:endParaRPr>
          </a:p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solidFill>
                  <a:schemeClr val="tx1"/>
                </a:solidFill>
                <a:cs typeface="B Nazanin" pitchFamily="2" charset="-78"/>
              </a:rPr>
              <a:t>- Scientific degree and specialized field (or job position) of the second author (Times New Roman 24pt., Middle China)</a:t>
            </a:r>
            <a:endParaRPr lang="fa-IR" sz="2600" dirty="0">
              <a:solidFill>
                <a:schemeClr val="tx1"/>
              </a:solidFill>
              <a:cs typeface="B Nazanin" pitchFamily="2" charset="-78"/>
            </a:endParaRPr>
          </a:p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solidFill>
                  <a:schemeClr val="tx1"/>
                </a:solidFill>
                <a:cs typeface="B Nazanin" pitchFamily="2" charset="-78"/>
              </a:rPr>
              <a:t>Email address (Times New Roman 22 pt. Italic)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02643" y="22775536"/>
            <a:ext cx="7769348" cy="119854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803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8639547" y="22815128"/>
            <a:ext cx="7769348" cy="120982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803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16776451" y="22815128"/>
            <a:ext cx="7769348" cy="122506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803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0" name="Rectangle 14"/>
          <p:cNvSpPr>
            <a:spLocks noChangeArrowheads="1"/>
          </p:cNvSpPr>
          <p:nvPr/>
        </p:nvSpPr>
        <p:spPr bwMode="auto">
          <a:xfrm>
            <a:off x="875134" y="23165916"/>
            <a:ext cx="6828309" cy="8826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none" lIns="98012" tIns="49006" rIns="98012" bIns="49006" anchor="ctr"/>
          <a:lstStyle>
            <a:lvl1pPr defTabSz="2687638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2687638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2687638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2687638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2687638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6876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6876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6876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6876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200" b="1" dirty="0">
                <a:cs typeface="B Titr" panose="00000700000000000000" pitchFamily="2" charset="-78"/>
              </a:rPr>
              <a:t>Research goal</a:t>
            </a:r>
            <a:endParaRPr lang="en-US" altLang="en-US" sz="3200" b="1" dirty="0"/>
          </a:p>
        </p:txBody>
      </p:sp>
      <p:sp>
        <p:nvSpPr>
          <p:cNvPr id="61" name="Rectangle 11"/>
          <p:cNvSpPr>
            <a:spLocks noChangeArrowheads="1"/>
          </p:cNvSpPr>
          <p:nvPr/>
        </p:nvSpPr>
        <p:spPr bwMode="auto">
          <a:xfrm>
            <a:off x="9143603" y="23165916"/>
            <a:ext cx="6828309" cy="8826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none" lIns="98012" tIns="49006" rIns="98012" bIns="49006" anchor="ctr"/>
          <a:lstStyle>
            <a:lvl1pPr defTabSz="2709863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2709863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2709863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2709863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2709863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7098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7098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7098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7098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3200" b="1" dirty="0">
                <a:cs typeface="B Titr" panose="00000700000000000000" pitchFamily="2" charset="-78"/>
              </a:rPr>
              <a:t>Practical or simulation results</a:t>
            </a:r>
          </a:p>
        </p:txBody>
      </p:sp>
      <p:sp>
        <p:nvSpPr>
          <p:cNvPr id="63" name="Rectangle 15"/>
          <p:cNvSpPr>
            <a:spLocks noChangeArrowheads="1"/>
          </p:cNvSpPr>
          <p:nvPr/>
        </p:nvSpPr>
        <p:spPr bwMode="auto">
          <a:xfrm>
            <a:off x="17136491" y="23265896"/>
            <a:ext cx="6828309" cy="85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none" lIns="98012" tIns="49006" rIns="98012" bIns="49006" anchor="ctr"/>
          <a:lstStyle>
            <a:lvl1pPr defTabSz="3290888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90888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90888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90888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90888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908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908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908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908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3200" b="1">
                <a:cs typeface="B Titr" panose="00000700000000000000" pitchFamily="2" charset="-78"/>
              </a:rPr>
              <a:t>References</a:t>
            </a:r>
            <a:endParaRPr lang="fa-IR" altLang="en-US" sz="3200" b="1" dirty="0">
              <a:cs typeface="B Titr" panose="00000700000000000000" pitchFamily="2" charset="-78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55043" y="10155479"/>
            <a:ext cx="7769348" cy="123917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803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8791947" y="10155479"/>
            <a:ext cx="7769348" cy="123917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803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16928851" y="10155479"/>
            <a:ext cx="7769348" cy="123917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803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0" name="Rectangle 11"/>
          <p:cNvSpPr>
            <a:spLocks noChangeArrowheads="1"/>
          </p:cNvSpPr>
          <p:nvPr/>
        </p:nvSpPr>
        <p:spPr bwMode="auto">
          <a:xfrm>
            <a:off x="1091158" y="10388880"/>
            <a:ext cx="6828309" cy="8422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none" lIns="98012" tIns="49006" rIns="98012" bIns="49006" anchor="ctr"/>
          <a:lstStyle>
            <a:lvl1pPr defTabSz="2687638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2687638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2687638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2687638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2687638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6876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6876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6876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6876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00" b="1" dirty="0">
                <a:cs typeface="B Titr" panose="00000700000000000000" pitchFamily="2" charset="-78"/>
              </a:rPr>
              <a:t>Introduction</a:t>
            </a:r>
          </a:p>
        </p:txBody>
      </p:sp>
      <p:sp>
        <p:nvSpPr>
          <p:cNvPr id="71" name="Rectangle 12"/>
          <p:cNvSpPr>
            <a:spLocks noChangeArrowheads="1"/>
          </p:cNvSpPr>
          <p:nvPr/>
        </p:nvSpPr>
        <p:spPr bwMode="auto">
          <a:xfrm>
            <a:off x="9244287" y="10402500"/>
            <a:ext cx="6828309" cy="82861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none" lIns="98012" tIns="49006" rIns="98012" bIns="49006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200" b="1" dirty="0">
                <a:cs typeface="B Titr" panose="00000700000000000000" pitchFamily="2" charset="-78"/>
              </a:rPr>
              <a:t>Research Methodology</a:t>
            </a:r>
          </a:p>
        </p:txBody>
      </p:sp>
      <p:sp>
        <p:nvSpPr>
          <p:cNvPr id="72" name="Rectangle 12"/>
          <p:cNvSpPr>
            <a:spLocks noChangeArrowheads="1"/>
          </p:cNvSpPr>
          <p:nvPr/>
        </p:nvSpPr>
        <p:spPr bwMode="auto">
          <a:xfrm>
            <a:off x="17436974" y="10492508"/>
            <a:ext cx="6828309" cy="8217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/>
            </a:solidFill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none" lIns="98012" tIns="49006" rIns="98012" bIns="49006" anchor="ctr"/>
          <a:lstStyle>
            <a:lvl1pPr defTabSz="3290888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90888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90888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90888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90888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908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908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908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908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3200" b="1" dirty="0">
                <a:cs typeface="B Titr" panose="00000700000000000000" pitchFamily="2" charset="-78"/>
              </a:rPr>
              <a:t>Conclusion</a:t>
            </a:r>
          </a:p>
        </p:txBody>
      </p:sp>
      <p:sp>
        <p:nvSpPr>
          <p:cNvPr id="73" name="TextBox 20"/>
          <p:cNvSpPr txBox="1">
            <a:spLocks noChangeArrowheads="1"/>
          </p:cNvSpPr>
          <p:nvPr/>
        </p:nvSpPr>
        <p:spPr bwMode="auto">
          <a:xfrm>
            <a:off x="1006699" y="11555015"/>
            <a:ext cx="7017121" cy="104336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3200" b="1" dirty="0">
                <a:cs typeface="B Titr" panose="00000700000000000000" pitchFamily="2" charset="-78"/>
              </a:rPr>
              <a:t>Abstract (Maximum 120 words</a:t>
            </a: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</p:txBody>
      </p:sp>
      <p:sp>
        <p:nvSpPr>
          <p:cNvPr id="74" name="TextBox 20"/>
          <p:cNvSpPr txBox="1">
            <a:spLocks noChangeArrowheads="1"/>
          </p:cNvSpPr>
          <p:nvPr/>
        </p:nvSpPr>
        <p:spPr bwMode="auto">
          <a:xfrm>
            <a:off x="9479628" y="11653828"/>
            <a:ext cx="6424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B Nazanin" panose="00000400000000000000" pitchFamily="2" charset="-78"/>
              </a:rPr>
              <a:t>Add the desired text and photo here</a:t>
            </a:r>
          </a:p>
        </p:txBody>
      </p:sp>
      <p:sp>
        <p:nvSpPr>
          <p:cNvPr id="75" name="TextBox 20"/>
          <p:cNvSpPr txBox="1">
            <a:spLocks noChangeArrowheads="1"/>
          </p:cNvSpPr>
          <p:nvPr/>
        </p:nvSpPr>
        <p:spPr bwMode="auto">
          <a:xfrm>
            <a:off x="17540187" y="11764990"/>
            <a:ext cx="6424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B Nazanin" panose="00000400000000000000" pitchFamily="2" charset="-78"/>
              </a:rPr>
              <a:t>Add the desired text and photo here</a:t>
            </a:r>
          </a:p>
        </p:txBody>
      </p:sp>
      <p:sp>
        <p:nvSpPr>
          <p:cNvPr id="76" name="TextBox 20"/>
          <p:cNvSpPr txBox="1">
            <a:spLocks noChangeArrowheads="1"/>
          </p:cNvSpPr>
          <p:nvPr/>
        </p:nvSpPr>
        <p:spPr bwMode="auto">
          <a:xfrm>
            <a:off x="17280507" y="24356435"/>
            <a:ext cx="6424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B Nazanin" panose="00000400000000000000" pitchFamily="2" charset="-78"/>
              </a:rPr>
              <a:t>Add the desired text and photo here</a:t>
            </a:r>
          </a:p>
        </p:txBody>
      </p:sp>
      <p:sp>
        <p:nvSpPr>
          <p:cNvPr id="77" name="TextBox 20"/>
          <p:cNvSpPr txBox="1">
            <a:spLocks noChangeArrowheads="1"/>
          </p:cNvSpPr>
          <p:nvPr/>
        </p:nvSpPr>
        <p:spPr bwMode="auto">
          <a:xfrm>
            <a:off x="9215611" y="24491928"/>
            <a:ext cx="6424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B Nazanin" panose="00000400000000000000" pitchFamily="2" charset="-78"/>
              </a:rPr>
              <a:t>Add the desired text and photo here</a:t>
            </a:r>
          </a:p>
        </p:txBody>
      </p:sp>
      <p:sp>
        <p:nvSpPr>
          <p:cNvPr id="78" name="TextBox 20"/>
          <p:cNvSpPr txBox="1">
            <a:spLocks noChangeArrowheads="1"/>
          </p:cNvSpPr>
          <p:nvPr/>
        </p:nvSpPr>
        <p:spPr bwMode="auto">
          <a:xfrm>
            <a:off x="1134814" y="24276874"/>
            <a:ext cx="6424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B Nazanin" panose="00000400000000000000" pitchFamily="2" charset="-78"/>
              </a:rPr>
              <a:t>Add the desired text and photo here</a:t>
            </a:r>
          </a:p>
        </p:txBody>
      </p:sp>
      <p:sp>
        <p:nvSpPr>
          <p:cNvPr id="79" name="TextBox 20"/>
          <p:cNvSpPr txBox="1">
            <a:spLocks noChangeArrowheads="1"/>
          </p:cNvSpPr>
          <p:nvPr/>
        </p:nvSpPr>
        <p:spPr bwMode="auto">
          <a:xfrm>
            <a:off x="1159099" y="11707415"/>
            <a:ext cx="7017121" cy="104336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3200" b="1" dirty="0">
                <a:cs typeface="B Titr" panose="00000700000000000000" pitchFamily="2" charset="-78"/>
              </a:rPr>
              <a:t>Abstract (Maximum 120 words</a:t>
            </a: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</p:txBody>
      </p:sp>
      <p:sp>
        <p:nvSpPr>
          <p:cNvPr id="80" name="TextBox 20"/>
          <p:cNvSpPr txBox="1">
            <a:spLocks noChangeArrowheads="1"/>
          </p:cNvSpPr>
          <p:nvPr/>
        </p:nvSpPr>
        <p:spPr bwMode="auto">
          <a:xfrm>
            <a:off x="9111258" y="11707415"/>
            <a:ext cx="7017121" cy="96334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9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  <a:p>
            <a:pPr algn="ctr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fa-IR" altLang="en-US" sz="3200" b="1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8874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1875</TotalTime>
  <Words>243</Words>
  <Application>Microsoft Office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Office07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 Customer</dc:creator>
  <cp:lastModifiedBy>samaneh Tabatabaee</cp:lastModifiedBy>
  <cp:revision>111</cp:revision>
  <dcterms:created xsi:type="dcterms:W3CDTF">2010-02-19T19:33:34Z</dcterms:created>
  <dcterms:modified xsi:type="dcterms:W3CDTF">2024-09-28T10:18:14Z</dcterms:modified>
</cp:coreProperties>
</file>